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3" r:id="rId2"/>
    <p:sldId id="261" r:id="rId3"/>
    <p:sldId id="275" r:id="rId4"/>
    <p:sldId id="291" r:id="rId5"/>
    <p:sldId id="292" r:id="rId6"/>
    <p:sldId id="293" r:id="rId7"/>
    <p:sldId id="294" r:id="rId8"/>
    <p:sldId id="276" r:id="rId9"/>
    <p:sldId id="277" r:id="rId10"/>
    <p:sldId id="289" r:id="rId11"/>
    <p:sldId id="279" r:id="rId12"/>
    <p:sldId id="287" r:id="rId13"/>
    <p:sldId id="286" r:id="rId14"/>
    <p:sldId id="290" r:id="rId15"/>
    <p:sldId id="288" r:id="rId16"/>
    <p:sldId id="284" r:id="rId17"/>
    <p:sldId id="270" r:id="rId18"/>
    <p:sldId id="267" r:id="rId19"/>
    <p:sldId id="268" r:id="rId20"/>
    <p:sldId id="271" r:id="rId21"/>
    <p:sldId id="273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4830">
          <p15:clr>
            <a:srgbClr val="A4A3A4"/>
          </p15:clr>
        </p15:guide>
        <p15:guide id="3" pos="260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M" initials="J" lastIdx="1" clrIdx="0">
    <p:extLst>
      <p:ext uri="{19B8F6BF-5375-455C-9EA6-DF929625EA0E}">
        <p15:presenceInfo xmlns:p15="http://schemas.microsoft.com/office/powerpoint/2012/main" xmlns="" userId="J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92" y="-108"/>
      </p:cViewPr>
      <p:guideLst>
        <p:guide orient="horz" pos="2160"/>
        <p:guide pos="4830"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9B56C0-1602-4F31-A3A8-CF4807C69C1C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BC6A51-2EB3-4D5C-9487-86F8EDDEAD6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517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C6A51-2EB3-4D5C-9487-86F8EDDEAD62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1436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C6A51-2EB3-4D5C-9487-86F8EDDEAD6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1481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C6A51-2EB3-4D5C-9487-86F8EDDEAD6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5511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C6A51-2EB3-4D5C-9487-86F8EDDEAD6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0755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C6A51-2EB3-4D5C-9487-86F8EDDEAD6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145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4429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1830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997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9656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7650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6007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337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404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6323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6380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819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78224-3C20-49E0-968E-A2C3F2BF923E}" type="datetimeFigureOut">
              <a:rPr lang="es-ES" smtClean="0"/>
              <a:t>28/05/2017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CD85B-A142-408D-9486-94FE37E10E7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815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26.pn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wav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9144000" cy="5782929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4 CuadroTexto"/>
          <p:cNvSpPr txBox="1"/>
          <p:nvPr/>
        </p:nvSpPr>
        <p:spPr>
          <a:xfrm>
            <a:off x="2483768" y="6433591"/>
            <a:ext cx="6565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Katerina</a:t>
            </a:r>
            <a:r>
              <a:rPr lang="es-ES" sz="14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</a:t>
            </a:r>
            <a:r>
              <a:rPr lang="es-ES" sz="14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Psegiannaki</a:t>
            </a:r>
            <a:r>
              <a:rPr lang="es-ES" sz="14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| Francisco García Triviño | José Manuel López </a:t>
            </a:r>
            <a:r>
              <a:rPr lang="es-ES" sz="14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Ujaque</a:t>
            </a:r>
            <a:r>
              <a:rPr lang="es-ES" sz="14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</a:t>
            </a:r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106"/>
            <a:ext cx="9144000" cy="4551823"/>
          </a:xfrm>
          <a:prstGeom prst="rect">
            <a:avLst/>
          </a:prstGeom>
        </p:spPr>
      </p:pic>
      <p:sp>
        <p:nvSpPr>
          <p:cNvPr id="20" name="3 CuadroTexto"/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Relatos en la espera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8520" y="6093961"/>
            <a:ext cx="1646158" cy="82307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1760" y="6048000"/>
            <a:ext cx="648072" cy="64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72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5599" y="3284984"/>
            <a:ext cx="1656184" cy="1368152"/>
          </a:xfrm>
          <a:prstGeom prst="rect">
            <a:avLst/>
          </a:prstGeom>
        </p:spPr>
      </p:pic>
      <p:pic>
        <p:nvPicPr>
          <p:cNvPr id="10" name="Εικόνα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5886" y="3645024"/>
            <a:ext cx="755610" cy="648072"/>
          </a:xfrm>
          <a:prstGeom prst="rect">
            <a:avLst/>
          </a:prstGeom>
        </p:spPr>
      </p:pic>
      <p:sp>
        <p:nvSpPr>
          <p:cNvPr id="6" name="Ορθογώνιο 14"/>
          <p:cNvSpPr/>
          <p:nvPr/>
        </p:nvSpPr>
        <p:spPr>
          <a:xfrm>
            <a:off x="3885599" y="2876029"/>
            <a:ext cx="16561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nux Libertine"/>
              </a:rPr>
              <a:t>NEW!!!</a:t>
            </a:r>
            <a:endParaRPr lang="el-GR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3 CuadroTexto"/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Nuevo dispositivo</a:t>
            </a:r>
          </a:p>
        </p:txBody>
      </p:sp>
    </p:spTree>
    <p:extLst>
      <p:ext uri="{BB962C8B-B14F-4D97-AF65-F5344CB8AC3E}">
        <p14:creationId xmlns:p14="http://schemas.microsoft.com/office/powerpoint/2010/main" val="3699984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17" y="2807821"/>
            <a:ext cx="942136" cy="77296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26" y="4249181"/>
            <a:ext cx="899000" cy="734413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28" y="5727178"/>
            <a:ext cx="786596" cy="654150"/>
          </a:xfrm>
          <a:prstGeom prst="rect">
            <a:avLst/>
          </a:prstGeom>
        </p:spPr>
      </p:pic>
      <p:pic>
        <p:nvPicPr>
          <p:cNvPr id="13" name="Εικόνα 1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6006" y="623815"/>
            <a:ext cx="765165" cy="427174"/>
          </a:xfrm>
          <a:prstGeom prst="rect">
            <a:avLst/>
          </a:prstGeom>
        </p:spPr>
      </p:pic>
      <p:sp>
        <p:nvSpPr>
          <p:cNvPr id="50" name="Ορθογώνιο 49"/>
          <p:cNvSpPr/>
          <p:nvPr/>
        </p:nvSpPr>
        <p:spPr>
          <a:xfrm>
            <a:off x="107504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a.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Ορθογώνιο 50"/>
          <p:cNvSpPr/>
          <p:nvPr/>
        </p:nvSpPr>
        <p:spPr>
          <a:xfrm>
            <a:off x="107504" y="4545478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Ορθογώνιο 51"/>
          <p:cNvSpPr/>
          <p:nvPr/>
        </p:nvSpPr>
        <p:spPr>
          <a:xfrm>
            <a:off x="107504" y="5920421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Ορθογώνιο 52"/>
          <p:cNvSpPr/>
          <p:nvPr/>
        </p:nvSpPr>
        <p:spPr>
          <a:xfrm>
            <a:off x="578423" y="2055191"/>
            <a:ext cx="976549" cy="461665"/>
          </a:xfrm>
          <a:prstGeom prst="rect">
            <a:avLst/>
          </a:prstGeom>
          <a:solidFill>
            <a:srgbClr val="CCFF33"/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Aviso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875364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17" y="2807821"/>
            <a:ext cx="942136" cy="77296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26" y="4249181"/>
            <a:ext cx="899000" cy="734413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28" y="5727178"/>
            <a:ext cx="786596" cy="654150"/>
          </a:xfrm>
          <a:prstGeom prst="rect">
            <a:avLst/>
          </a:prstGeom>
        </p:spPr>
      </p:pic>
      <p:sp>
        <p:nvSpPr>
          <p:cNvPr id="53" name="Ορθογώνιο 52"/>
          <p:cNvSpPr/>
          <p:nvPr/>
        </p:nvSpPr>
        <p:spPr>
          <a:xfrm>
            <a:off x="578423" y="2055191"/>
            <a:ext cx="9765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Aviso</a:t>
            </a:r>
            <a:endParaRPr lang="es-ES" sz="2400" dirty="0"/>
          </a:p>
        </p:txBody>
      </p:sp>
      <p:pic>
        <p:nvPicPr>
          <p:cNvPr id="54" name="Εικόνα 5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91632" y="4480341"/>
            <a:ext cx="606396" cy="606396"/>
          </a:xfrm>
          <a:prstGeom prst="rect">
            <a:avLst/>
          </a:prstGeom>
        </p:spPr>
      </p:pic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21523" y="3140968"/>
            <a:ext cx="1151827" cy="5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Εικόνα 31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4431617" y="625046"/>
            <a:ext cx="733941" cy="571706"/>
          </a:xfrm>
          <a:prstGeom prst="rect">
            <a:avLst/>
          </a:prstGeom>
        </p:spPr>
      </p:pic>
      <p:sp>
        <p:nvSpPr>
          <p:cNvPr id="33" name="Ορθογώνιο 32"/>
          <p:cNvSpPr/>
          <p:nvPr/>
        </p:nvSpPr>
        <p:spPr>
          <a:xfrm>
            <a:off x="2044864" y="2055191"/>
            <a:ext cx="1771639" cy="461665"/>
          </a:xfrm>
          <a:prstGeom prst="rect">
            <a:avLst/>
          </a:prstGeom>
          <a:solidFill>
            <a:srgbClr val="CCFF33"/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Interacción</a:t>
            </a:r>
            <a:endParaRPr lang="es-ES" sz="2400" dirty="0"/>
          </a:p>
        </p:txBody>
      </p:sp>
      <p:sp>
        <p:nvSpPr>
          <p:cNvPr id="20" name="Ορθογώνιο 49"/>
          <p:cNvSpPr/>
          <p:nvPr/>
        </p:nvSpPr>
        <p:spPr>
          <a:xfrm>
            <a:off x="1784465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1.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Ορθογώνιο 50"/>
          <p:cNvSpPr/>
          <p:nvPr/>
        </p:nvSpPr>
        <p:spPr>
          <a:xfrm>
            <a:off x="1770192" y="4545478"/>
            <a:ext cx="594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2.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Ορθογώνιο 49"/>
          <p:cNvSpPr/>
          <p:nvPr/>
        </p:nvSpPr>
        <p:spPr>
          <a:xfrm>
            <a:off x="107504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a.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Ορθογώνιο 50"/>
          <p:cNvSpPr/>
          <p:nvPr/>
        </p:nvSpPr>
        <p:spPr>
          <a:xfrm>
            <a:off x="107504" y="4545478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Ορθογώνιο 51"/>
          <p:cNvSpPr/>
          <p:nvPr/>
        </p:nvSpPr>
        <p:spPr>
          <a:xfrm>
            <a:off x="107504" y="5920421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5535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17" y="2807821"/>
            <a:ext cx="942136" cy="772960"/>
          </a:xfrm>
          <a:prstGeom prst="rect">
            <a:avLst/>
          </a:prstGeom>
        </p:spPr>
      </p:pic>
      <p:pic>
        <p:nvPicPr>
          <p:cNvPr id="8" name="Εικόνα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26" y="4249181"/>
            <a:ext cx="899000" cy="734413"/>
          </a:xfrm>
          <a:prstGeom prst="rect">
            <a:avLst/>
          </a:prstGeom>
        </p:spPr>
      </p:pic>
      <p:pic>
        <p:nvPicPr>
          <p:cNvPr id="11" name="Εικόνα 10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28" y="5727178"/>
            <a:ext cx="786596" cy="654150"/>
          </a:xfrm>
          <a:prstGeom prst="rect">
            <a:avLst/>
          </a:prstGeom>
        </p:spPr>
      </p:pic>
      <p:sp>
        <p:nvSpPr>
          <p:cNvPr id="53" name="Ορθογώνιο 52"/>
          <p:cNvSpPr/>
          <p:nvPr/>
        </p:nvSpPr>
        <p:spPr>
          <a:xfrm>
            <a:off x="578423" y="2055191"/>
            <a:ext cx="9765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Aviso</a:t>
            </a:r>
            <a:endParaRPr lang="es-ES" sz="2400" dirty="0"/>
          </a:p>
        </p:txBody>
      </p:sp>
      <p:pic>
        <p:nvPicPr>
          <p:cNvPr id="54" name="Εικόνα 53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91632" y="4480341"/>
            <a:ext cx="606396" cy="606396"/>
          </a:xfrm>
          <a:prstGeom prst="rect">
            <a:avLst/>
          </a:prstGeom>
        </p:spPr>
      </p:pic>
      <p:sp>
        <p:nvSpPr>
          <p:cNvPr id="60" name="Ορθογώνιο 59"/>
          <p:cNvSpPr/>
          <p:nvPr/>
        </p:nvSpPr>
        <p:spPr>
          <a:xfrm>
            <a:off x="2044864" y="2055191"/>
            <a:ext cx="177163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Interacción</a:t>
            </a:r>
            <a:endParaRPr lang="es-ES" sz="2400" dirty="0"/>
          </a:p>
        </p:txBody>
      </p:sp>
      <p:sp>
        <p:nvSpPr>
          <p:cNvPr id="61" name="16 CuadroTexto"/>
          <p:cNvSpPr txBox="1"/>
          <p:nvPr/>
        </p:nvSpPr>
        <p:spPr>
          <a:xfrm>
            <a:off x="4139952" y="3170951"/>
            <a:ext cx="1766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¿Cuánto tiempo </a:t>
            </a:r>
          </a:p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vas a esperar?</a:t>
            </a:r>
          </a:p>
        </p:txBody>
      </p:sp>
      <p:sp>
        <p:nvSpPr>
          <p:cNvPr id="62" name="1 Llamada rectangular redondeada"/>
          <p:cNvSpPr/>
          <p:nvPr/>
        </p:nvSpPr>
        <p:spPr>
          <a:xfrm>
            <a:off x="4288088" y="3021817"/>
            <a:ext cx="1483090" cy="839231"/>
          </a:xfrm>
          <a:prstGeom prst="wedgeRoundRectCallout">
            <a:avLst>
              <a:gd name="adj1" fmla="val -42008"/>
              <a:gd name="adj2" fmla="val 782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16 CuadroTexto"/>
          <p:cNvSpPr txBox="1"/>
          <p:nvPr/>
        </p:nvSpPr>
        <p:spPr>
          <a:xfrm>
            <a:off x="4139952" y="4675202"/>
            <a:ext cx="1832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¿Qué bus estás </a:t>
            </a:r>
          </a:p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esperando?</a:t>
            </a:r>
          </a:p>
        </p:txBody>
      </p:sp>
      <p:sp>
        <p:nvSpPr>
          <p:cNvPr id="64" name="1 Llamada rectangular redondeada"/>
          <p:cNvSpPr/>
          <p:nvPr/>
        </p:nvSpPr>
        <p:spPr>
          <a:xfrm>
            <a:off x="4288088" y="4509120"/>
            <a:ext cx="1538298" cy="870472"/>
          </a:xfrm>
          <a:prstGeom prst="wedgeRoundRectCallout">
            <a:avLst>
              <a:gd name="adj1" fmla="val -42008"/>
              <a:gd name="adj2" fmla="val 782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5" name="Ορθογώνιο 64"/>
          <p:cNvSpPr/>
          <p:nvPr/>
        </p:nvSpPr>
        <p:spPr>
          <a:xfrm>
            <a:off x="4235379" y="2034320"/>
            <a:ext cx="1455847" cy="461665"/>
          </a:xfrm>
          <a:prstGeom prst="rect">
            <a:avLst/>
          </a:prstGeom>
          <a:solidFill>
            <a:srgbClr val="CCFF33"/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Pregunta</a:t>
            </a:r>
            <a:endParaRPr lang="es-ES" sz="2400" dirty="0"/>
          </a:p>
        </p:txBody>
      </p:sp>
      <p:pic>
        <p:nvPicPr>
          <p:cNvPr id="31" name="Εικόνα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052" y="560986"/>
            <a:ext cx="597004" cy="560452"/>
          </a:xfrm>
          <a:prstGeom prst="rect">
            <a:avLst/>
          </a:prstGeom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21523" y="3140968"/>
            <a:ext cx="1151827" cy="5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Ορθογώνιο 49"/>
          <p:cNvSpPr/>
          <p:nvPr/>
        </p:nvSpPr>
        <p:spPr>
          <a:xfrm>
            <a:off x="1784465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1.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Ορθογώνιο 50"/>
          <p:cNvSpPr/>
          <p:nvPr/>
        </p:nvSpPr>
        <p:spPr>
          <a:xfrm>
            <a:off x="1770192" y="4545478"/>
            <a:ext cx="594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2.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Ορθογώνιο 49"/>
          <p:cNvSpPr/>
          <p:nvPr/>
        </p:nvSpPr>
        <p:spPr>
          <a:xfrm>
            <a:off x="107504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a.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5" name="Ορθογώνιο 50"/>
          <p:cNvSpPr/>
          <p:nvPr/>
        </p:nvSpPr>
        <p:spPr>
          <a:xfrm>
            <a:off x="107504" y="4545478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6" name="Ορθογώνιο 51"/>
          <p:cNvSpPr/>
          <p:nvPr/>
        </p:nvSpPr>
        <p:spPr>
          <a:xfrm>
            <a:off x="107504" y="5920421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7" name="Ορθογώνιο 49"/>
          <p:cNvSpPr/>
          <p:nvPr/>
        </p:nvSpPr>
        <p:spPr>
          <a:xfrm>
            <a:off x="3767290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9" name="Ορθογώνιο 50"/>
          <p:cNvSpPr/>
          <p:nvPr/>
        </p:nvSpPr>
        <p:spPr>
          <a:xfrm>
            <a:off x="3693694" y="4553454"/>
            <a:ext cx="594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ii.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6268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sp>
        <p:nvSpPr>
          <p:cNvPr id="53" name="Ορθογώνιο 52"/>
          <p:cNvSpPr/>
          <p:nvPr/>
        </p:nvSpPr>
        <p:spPr>
          <a:xfrm>
            <a:off x="578423" y="2055191"/>
            <a:ext cx="97654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Aviso</a:t>
            </a:r>
            <a:endParaRPr lang="es-ES" sz="2400" dirty="0"/>
          </a:p>
        </p:txBody>
      </p:sp>
      <p:sp>
        <p:nvSpPr>
          <p:cNvPr id="67" name="28 Llamada rectangular redondeada"/>
          <p:cNvSpPr/>
          <p:nvPr/>
        </p:nvSpPr>
        <p:spPr>
          <a:xfrm flipH="1">
            <a:off x="5935544" y="3344382"/>
            <a:ext cx="1080121" cy="419732"/>
          </a:xfrm>
          <a:prstGeom prst="wedgeRoundRectCallout">
            <a:avLst>
              <a:gd name="adj1" fmla="val -29035"/>
              <a:gd name="adj2" fmla="val 115911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8" name="29 CuadroTexto"/>
          <p:cNvSpPr txBox="1"/>
          <p:nvPr/>
        </p:nvSpPr>
        <p:spPr>
          <a:xfrm>
            <a:off x="5932126" y="3400467"/>
            <a:ext cx="113222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2 minutos</a:t>
            </a:r>
          </a:p>
        </p:txBody>
      </p:sp>
      <p:sp>
        <p:nvSpPr>
          <p:cNvPr id="69" name="28 Llamada rectangular redondeada"/>
          <p:cNvSpPr/>
          <p:nvPr/>
        </p:nvSpPr>
        <p:spPr>
          <a:xfrm flipH="1">
            <a:off x="5945713" y="4917766"/>
            <a:ext cx="934019" cy="366376"/>
          </a:xfrm>
          <a:prstGeom prst="wedgeRoundRectCallout">
            <a:avLst>
              <a:gd name="adj1" fmla="val -31766"/>
              <a:gd name="adj2" fmla="val 11122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0" name="29 CuadroTexto"/>
          <p:cNvSpPr txBox="1"/>
          <p:nvPr/>
        </p:nvSpPr>
        <p:spPr>
          <a:xfrm>
            <a:off x="5940868" y="4945588"/>
            <a:ext cx="93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El 36</a:t>
            </a:r>
          </a:p>
        </p:txBody>
      </p:sp>
      <p:pic>
        <p:nvPicPr>
          <p:cNvPr id="75" name="Εικόνα 7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2296" y="4676652"/>
            <a:ext cx="762059" cy="762059"/>
          </a:xfrm>
          <a:prstGeom prst="rect">
            <a:avLst/>
          </a:prstGeom>
        </p:spPr>
      </p:pic>
      <p:pic>
        <p:nvPicPr>
          <p:cNvPr id="78" name="Εικόνα 7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934403" y="4867004"/>
            <a:ext cx="733941" cy="571706"/>
          </a:xfrm>
          <a:prstGeom prst="rect">
            <a:avLst/>
          </a:prstGeom>
        </p:spPr>
      </p:pic>
      <p:sp>
        <p:nvSpPr>
          <p:cNvPr id="32" name="Ορθογώνιο 31"/>
          <p:cNvSpPr/>
          <p:nvPr/>
        </p:nvSpPr>
        <p:spPr>
          <a:xfrm>
            <a:off x="2044864" y="2055191"/>
            <a:ext cx="1771639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Interacción</a:t>
            </a:r>
            <a:endParaRPr lang="es-ES" sz="2400" dirty="0"/>
          </a:p>
        </p:txBody>
      </p:sp>
      <p:sp>
        <p:nvSpPr>
          <p:cNvPr id="33" name="Ορθογώνιο 32"/>
          <p:cNvSpPr/>
          <p:nvPr/>
        </p:nvSpPr>
        <p:spPr>
          <a:xfrm>
            <a:off x="4235379" y="2034320"/>
            <a:ext cx="1455847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Pregunta</a:t>
            </a:r>
            <a:endParaRPr lang="es-ES" sz="2400" dirty="0"/>
          </a:p>
        </p:txBody>
      </p:sp>
      <p:sp>
        <p:nvSpPr>
          <p:cNvPr id="40" name="Ορθογώνιο 39"/>
          <p:cNvSpPr/>
          <p:nvPr/>
        </p:nvSpPr>
        <p:spPr>
          <a:xfrm>
            <a:off x="6071432" y="2034320"/>
            <a:ext cx="1596912" cy="461665"/>
          </a:xfrm>
          <a:prstGeom prst="rect">
            <a:avLst/>
          </a:prstGeom>
          <a:solidFill>
            <a:srgbClr val="CCFF33"/>
          </a:solidFill>
        </p:spPr>
        <p:txBody>
          <a:bodyPr wrap="none">
            <a:spAutoFit/>
          </a:bodyPr>
          <a:lstStyle/>
          <a:p>
            <a:pPr algn="ctr"/>
            <a:r>
              <a:rPr lang="es-ES" sz="2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Respuesta</a:t>
            </a:r>
            <a:endParaRPr lang="es-ES" sz="2400" dirty="0"/>
          </a:p>
        </p:txBody>
      </p:sp>
      <p:pic>
        <p:nvPicPr>
          <p:cNvPr id="41" name="Εικόνα 40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3702" y="3284984"/>
            <a:ext cx="590706" cy="590706"/>
          </a:xfrm>
          <a:prstGeom prst="rect">
            <a:avLst/>
          </a:prstGeom>
        </p:spPr>
      </p:pic>
      <p:cxnSp>
        <p:nvCxnSpPr>
          <p:cNvPr id="3" name="Ευθύγραμμο βέλος σύνδεσης 2"/>
          <p:cNvCxnSpPr/>
          <p:nvPr/>
        </p:nvCxnSpPr>
        <p:spPr>
          <a:xfrm>
            <a:off x="7144503" y="3569744"/>
            <a:ext cx="42905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Εικόνα 4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16416" y="4776104"/>
            <a:ext cx="590706" cy="590706"/>
          </a:xfrm>
          <a:prstGeom prst="rect">
            <a:avLst/>
          </a:prstGeom>
        </p:spPr>
      </p:pic>
      <p:sp>
        <p:nvSpPr>
          <p:cNvPr id="46" name="14 Rectángulo"/>
          <p:cNvSpPr/>
          <p:nvPr/>
        </p:nvSpPr>
        <p:spPr>
          <a:xfrm>
            <a:off x="7692103" y="4715799"/>
            <a:ext cx="1251618" cy="71131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8" name="Εικόνα 30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9052" y="560986"/>
            <a:ext cx="597004" cy="560452"/>
          </a:xfrm>
          <a:prstGeom prst="rect">
            <a:avLst/>
          </a:prstGeom>
        </p:spPr>
      </p:pic>
      <p:pic>
        <p:nvPicPr>
          <p:cNvPr id="49" name="Εικόνα 5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5017" y="2807821"/>
            <a:ext cx="942136" cy="772960"/>
          </a:xfrm>
          <a:prstGeom prst="rect">
            <a:avLst/>
          </a:prstGeom>
        </p:spPr>
      </p:pic>
      <p:pic>
        <p:nvPicPr>
          <p:cNvPr id="56" name="Εικόνα 7"/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3426" y="4249181"/>
            <a:ext cx="899000" cy="734413"/>
          </a:xfrm>
          <a:prstGeom prst="rect">
            <a:avLst/>
          </a:prstGeom>
        </p:spPr>
      </p:pic>
      <p:pic>
        <p:nvPicPr>
          <p:cNvPr id="57" name="Εικόνα 10"/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628" y="5727178"/>
            <a:ext cx="786596" cy="654150"/>
          </a:xfrm>
          <a:prstGeom prst="rect">
            <a:avLst/>
          </a:prstGeom>
        </p:spPr>
      </p:pic>
      <p:pic>
        <p:nvPicPr>
          <p:cNvPr id="60" name="Εικόνα 53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2491632" y="4480341"/>
            <a:ext cx="606396" cy="606396"/>
          </a:xfrm>
          <a:prstGeom prst="rect">
            <a:avLst/>
          </a:prstGeom>
        </p:spPr>
      </p:pic>
      <p:sp>
        <p:nvSpPr>
          <p:cNvPr id="61" name="16 CuadroTexto"/>
          <p:cNvSpPr txBox="1"/>
          <p:nvPr/>
        </p:nvSpPr>
        <p:spPr>
          <a:xfrm>
            <a:off x="4139952" y="3170951"/>
            <a:ext cx="17662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¿Cuánto tiempo </a:t>
            </a:r>
          </a:p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vas a esperar?</a:t>
            </a:r>
          </a:p>
        </p:txBody>
      </p:sp>
      <p:sp>
        <p:nvSpPr>
          <p:cNvPr id="62" name="1 Llamada rectangular redondeada"/>
          <p:cNvSpPr/>
          <p:nvPr/>
        </p:nvSpPr>
        <p:spPr>
          <a:xfrm>
            <a:off x="4288088" y="3021817"/>
            <a:ext cx="1483090" cy="839231"/>
          </a:xfrm>
          <a:prstGeom prst="wedgeRoundRectCallout">
            <a:avLst>
              <a:gd name="adj1" fmla="val -42008"/>
              <a:gd name="adj2" fmla="val 782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63" name="16 CuadroTexto"/>
          <p:cNvSpPr txBox="1"/>
          <p:nvPr/>
        </p:nvSpPr>
        <p:spPr>
          <a:xfrm>
            <a:off x="4139952" y="4675202"/>
            <a:ext cx="1832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¿Qué bus estás </a:t>
            </a:r>
          </a:p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esperando?</a:t>
            </a:r>
          </a:p>
        </p:txBody>
      </p:sp>
      <p:sp>
        <p:nvSpPr>
          <p:cNvPr id="64" name="1 Llamada rectangular redondeada"/>
          <p:cNvSpPr/>
          <p:nvPr/>
        </p:nvSpPr>
        <p:spPr>
          <a:xfrm>
            <a:off x="4288088" y="4509120"/>
            <a:ext cx="1538298" cy="870472"/>
          </a:xfrm>
          <a:prstGeom prst="wedgeRoundRectCallout">
            <a:avLst>
              <a:gd name="adj1" fmla="val -42008"/>
              <a:gd name="adj2" fmla="val 782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pic>
        <p:nvPicPr>
          <p:cNvPr id="65" name="Picture 2"/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421523" y="3140968"/>
            <a:ext cx="1151827" cy="58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Ορθογώνιο 49"/>
          <p:cNvSpPr/>
          <p:nvPr/>
        </p:nvSpPr>
        <p:spPr>
          <a:xfrm>
            <a:off x="1784465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1.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1" name="Ορθογώνιο 50"/>
          <p:cNvSpPr/>
          <p:nvPr/>
        </p:nvSpPr>
        <p:spPr>
          <a:xfrm>
            <a:off x="1770192" y="4545478"/>
            <a:ext cx="594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2.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2" name="Ορθογώνιο 49"/>
          <p:cNvSpPr/>
          <p:nvPr/>
        </p:nvSpPr>
        <p:spPr>
          <a:xfrm>
            <a:off x="107504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a.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3" name="Ορθογώνιο 50"/>
          <p:cNvSpPr/>
          <p:nvPr/>
        </p:nvSpPr>
        <p:spPr>
          <a:xfrm>
            <a:off x="107504" y="4545478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b.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Ορθογώνιο 51"/>
          <p:cNvSpPr/>
          <p:nvPr/>
        </p:nvSpPr>
        <p:spPr>
          <a:xfrm>
            <a:off x="107504" y="5920421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c.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6" name="Ορθογώνιο 49"/>
          <p:cNvSpPr/>
          <p:nvPr/>
        </p:nvSpPr>
        <p:spPr>
          <a:xfrm>
            <a:off x="3767290" y="3078834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7" name="Ορθογώνιο 50"/>
          <p:cNvSpPr/>
          <p:nvPr/>
        </p:nvSpPr>
        <p:spPr>
          <a:xfrm>
            <a:off x="3693694" y="4553454"/>
            <a:ext cx="594394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ii.</a:t>
            </a:r>
            <a:endParaRPr lang="el-GR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7648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pic>
        <p:nvPicPr>
          <p:cNvPr id="6" name="Εικόνα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3109" y="3815479"/>
            <a:ext cx="942136" cy="772960"/>
          </a:xfrm>
          <a:prstGeom prst="rect">
            <a:avLst/>
          </a:prstGeom>
        </p:spPr>
      </p:pic>
      <p:sp>
        <p:nvSpPr>
          <p:cNvPr id="50" name="Ορθογώνιο 49"/>
          <p:cNvSpPr/>
          <p:nvPr/>
        </p:nvSpPr>
        <p:spPr>
          <a:xfrm>
            <a:off x="179512" y="2418030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a.</a:t>
            </a:r>
            <a:endParaRPr lang="el-G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4" name="Εικόνα 5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962323" y="3930495"/>
            <a:ext cx="606396" cy="606396"/>
          </a:xfrm>
          <a:prstGeom prst="rect">
            <a:avLst/>
          </a:prstGeom>
        </p:spPr>
      </p:pic>
      <p:sp>
        <p:nvSpPr>
          <p:cNvPr id="59" name="Ορθογώνιο 58"/>
          <p:cNvSpPr/>
          <p:nvPr/>
        </p:nvSpPr>
        <p:spPr>
          <a:xfrm>
            <a:off x="439911" y="2418030"/>
            <a:ext cx="52079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2.</a:t>
            </a:r>
            <a:endParaRPr lang="el-G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28 Llamada rectangular redondeada"/>
          <p:cNvSpPr/>
          <p:nvPr/>
        </p:nvSpPr>
        <p:spPr>
          <a:xfrm flipH="1">
            <a:off x="4853404" y="4125678"/>
            <a:ext cx="934019" cy="366376"/>
          </a:xfrm>
          <a:prstGeom prst="wedgeRoundRectCallout">
            <a:avLst>
              <a:gd name="adj1" fmla="val -31766"/>
              <a:gd name="adj2" fmla="val 111226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70" name="29 CuadroTexto"/>
          <p:cNvSpPr txBox="1"/>
          <p:nvPr/>
        </p:nvSpPr>
        <p:spPr>
          <a:xfrm>
            <a:off x="4848559" y="4153500"/>
            <a:ext cx="9388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El 36</a:t>
            </a:r>
          </a:p>
        </p:txBody>
      </p:sp>
      <p:pic>
        <p:nvPicPr>
          <p:cNvPr id="75" name="Εικόνα 74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654" y="3846733"/>
            <a:ext cx="762059" cy="762059"/>
          </a:xfrm>
          <a:prstGeom prst="rect">
            <a:avLst/>
          </a:prstGeom>
        </p:spPr>
      </p:pic>
      <p:pic>
        <p:nvPicPr>
          <p:cNvPr id="78" name="Εικόνα 77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70710" y="4025489"/>
            <a:ext cx="733941" cy="571706"/>
          </a:xfrm>
          <a:prstGeom prst="rect">
            <a:avLst/>
          </a:prstGeom>
        </p:spPr>
      </p:pic>
      <p:sp>
        <p:nvSpPr>
          <p:cNvPr id="39" name="Ορθογώνιο 38"/>
          <p:cNvSpPr/>
          <p:nvPr/>
        </p:nvSpPr>
        <p:spPr>
          <a:xfrm>
            <a:off x="732271" y="2418030"/>
            <a:ext cx="566108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ii.</a:t>
            </a:r>
            <a:endParaRPr lang="el-GR" sz="28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5" name="Εικόνα 44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140" y="3946185"/>
            <a:ext cx="590706" cy="590706"/>
          </a:xfrm>
          <a:prstGeom prst="rect">
            <a:avLst/>
          </a:prstGeom>
        </p:spPr>
      </p:pic>
      <p:sp>
        <p:nvSpPr>
          <p:cNvPr id="46" name="14 Rectángulo"/>
          <p:cNvSpPr/>
          <p:nvPr/>
        </p:nvSpPr>
        <p:spPr>
          <a:xfrm>
            <a:off x="7032460" y="3885880"/>
            <a:ext cx="1355963" cy="722912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16 CuadroTexto"/>
          <p:cNvSpPr txBox="1"/>
          <p:nvPr/>
        </p:nvSpPr>
        <p:spPr>
          <a:xfrm>
            <a:off x="-10729" y="2132856"/>
            <a:ext cx="18320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>
                <a:latin typeface="Linux Libertine"/>
                <a:ea typeface="Linux Libertine" pitchFamily="2" charset="0"/>
                <a:cs typeface="Arial" pitchFamily="34" charset="0"/>
              </a:rPr>
              <a:t>Por ejemplo…</a:t>
            </a:r>
          </a:p>
        </p:txBody>
      </p:sp>
      <p:sp>
        <p:nvSpPr>
          <p:cNvPr id="49" name="Ορθογώνιο 48"/>
          <p:cNvSpPr/>
          <p:nvPr/>
        </p:nvSpPr>
        <p:spPr>
          <a:xfrm>
            <a:off x="4535558" y="397925"/>
            <a:ext cx="52079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80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oper Black" panose="0208090404030B020404" pitchFamily="18" charset="0"/>
              </a:rPr>
              <a:t>!</a:t>
            </a:r>
            <a:endParaRPr lang="el-GR" sz="600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16 CuadroTexto"/>
          <p:cNvSpPr txBox="1"/>
          <p:nvPr/>
        </p:nvSpPr>
        <p:spPr>
          <a:xfrm>
            <a:off x="3065222" y="3904402"/>
            <a:ext cx="18320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¿Qué bus estás </a:t>
            </a:r>
          </a:p>
          <a:p>
            <a:pPr algn="ctr"/>
            <a:r>
              <a:rPr lang="es-ES" sz="1500" b="1" i="1" dirty="0">
                <a:latin typeface="Linux Libertine"/>
                <a:ea typeface="Linux Libertine" pitchFamily="2" charset="0"/>
                <a:cs typeface="Arial" pitchFamily="34" charset="0"/>
              </a:rPr>
              <a:t>esperando?</a:t>
            </a:r>
          </a:p>
        </p:txBody>
      </p:sp>
      <p:sp>
        <p:nvSpPr>
          <p:cNvPr id="22" name="1 Llamada rectangular redondeada"/>
          <p:cNvSpPr/>
          <p:nvPr/>
        </p:nvSpPr>
        <p:spPr>
          <a:xfrm>
            <a:off x="3213358" y="3738320"/>
            <a:ext cx="1538298" cy="870472"/>
          </a:xfrm>
          <a:prstGeom prst="wedgeRoundRectCallout">
            <a:avLst>
              <a:gd name="adj1" fmla="val -42008"/>
              <a:gd name="adj2" fmla="val 78297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6986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3 CuadroTexto"/>
          <p:cNvSpPr txBox="1"/>
          <p:nvPr/>
        </p:nvSpPr>
        <p:spPr>
          <a:xfrm>
            <a:off x="0" y="0"/>
            <a:ext cx="9144000" cy="163121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sp>
        <p:nvSpPr>
          <p:cNvPr id="23" name="1 Llamada rectangular redondeada"/>
          <p:cNvSpPr/>
          <p:nvPr/>
        </p:nvSpPr>
        <p:spPr>
          <a:xfrm flipH="1">
            <a:off x="2856366" y="3201153"/>
            <a:ext cx="1938394" cy="1101445"/>
          </a:xfrm>
          <a:prstGeom prst="wedgeRoundRectCallout">
            <a:avLst>
              <a:gd name="adj1" fmla="val -50648"/>
              <a:gd name="adj2" fmla="val -205690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>
              <a:ln>
                <a:solidFill>
                  <a:schemeClr val="bg1"/>
                </a:solidFill>
              </a:ln>
              <a:noFill/>
            </a:endParaRPr>
          </a:p>
        </p:txBody>
      </p:sp>
      <p:sp>
        <p:nvSpPr>
          <p:cNvPr id="5" name="3 CuadroTexto"/>
          <p:cNvSpPr txBox="1"/>
          <p:nvPr/>
        </p:nvSpPr>
        <p:spPr>
          <a:xfrm>
            <a:off x="1036872" y="4070102"/>
            <a:ext cx="7200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Relatos en la espera</a:t>
            </a:r>
          </a:p>
        </p:txBody>
      </p:sp>
      <p:pic>
        <p:nvPicPr>
          <p:cNvPr id="13" name="Picture 6" descr="C:\Users\Fran\Downloads\noun_753139_cc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flipH="1">
            <a:off x="4976540" y="3117756"/>
            <a:ext cx="1300280" cy="110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3" descr="C:\Users\Fran\Downloads\noun_506744_cc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915816" y="3353577"/>
            <a:ext cx="989537" cy="83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7" descr="C:\Users\Fran\Downloads\noun_504634_cc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01887" y="3308645"/>
            <a:ext cx="1079401" cy="9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Εικόνα 24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0496" y="116632"/>
            <a:ext cx="1656184" cy="1393584"/>
          </a:xfrm>
          <a:prstGeom prst="rect">
            <a:avLst/>
          </a:prstGeom>
        </p:spPr>
      </p:pic>
      <p:pic>
        <p:nvPicPr>
          <p:cNvPr id="3" name="Εικόνα 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4" y="512586"/>
            <a:ext cx="737773" cy="6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90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0" y="0"/>
            <a:ext cx="9144000" cy="123110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¡Únete al equipo!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611560" y="2564904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A</a:t>
            </a:r>
            <a:r>
              <a:rPr lang="es-ES" sz="54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36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i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5400" b="1" dirty="0">
                <a:latin typeface="Linux Libertine"/>
                <a:ea typeface="Linux Libertine" pitchFamily="2" charset="0"/>
                <a:cs typeface="Linux Libertine" pitchFamily="2" charset="0"/>
              </a:rPr>
              <a:t>Comisario de relatos</a:t>
            </a:r>
          </a:p>
          <a:p>
            <a:r>
              <a:rPr lang="es-ES" sz="5400" b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B</a:t>
            </a:r>
            <a:r>
              <a:rPr lang="es-ES" sz="54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36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i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5400" b="1" dirty="0">
                <a:latin typeface="Linux Libertine"/>
                <a:ea typeface="Linux Libertine" pitchFamily="2" charset="0"/>
                <a:cs typeface="Linux Libertine" pitchFamily="2" charset="0"/>
              </a:rPr>
              <a:t>Relator </a:t>
            </a:r>
          </a:p>
          <a:p>
            <a:r>
              <a:rPr lang="es-ES" sz="5400" b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C</a:t>
            </a:r>
            <a:r>
              <a:rPr lang="es-ES" sz="54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3600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i="1" dirty="0">
                <a:solidFill>
                  <a:srgbClr val="CCFF33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 </a:t>
            </a:r>
            <a:r>
              <a:rPr lang="es-ES" sz="5400" b="1" dirty="0" err="1">
                <a:latin typeface="Linux Libertine"/>
                <a:ea typeface="Linux Libertine" pitchFamily="2" charset="0"/>
                <a:cs typeface="Linux Libertine" pitchFamily="2" charset="0"/>
              </a:rPr>
              <a:t>Maker</a:t>
            </a:r>
            <a:endParaRPr lang="es-ES" sz="5400" b="1" dirty="0">
              <a:latin typeface="Linux Libertine"/>
              <a:ea typeface="Linux Libertine" pitchFamily="2" charset="0"/>
              <a:cs typeface="Linux Libert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881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1637675" y="1772816"/>
            <a:ext cx="5868651" cy="584775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¡Seleccionar o editar extractos!</a:t>
            </a:r>
          </a:p>
        </p:txBody>
      </p:sp>
      <p:sp>
        <p:nvSpPr>
          <p:cNvPr id="22" name="21 CuadroTexto"/>
          <p:cNvSpPr txBox="1"/>
          <p:nvPr/>
        </p:nvSpPr>
        <p:spPr>
          <a:xfrm>
            <a:off x="2303748" y="4293096"/>
            <a:ext cx="4536504" cy="584775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¡Escribir microrrelatos!</a:t>
            </a:r>
          </a:p>
        </p:txBody>
      </p:sp>
      <p:pic>
        <p:nvPicPr>
          <p:cNvPr id="1031" name="Picture 7" descr="C:\Users\Fran\Downloads\noun_56972_cc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816846" y="2529438"/>
            <a:ext cx="1510308" cy="120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Fran\Downloads\noun_232394_cc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19554" y="5052714"/>
            <a:ext cx="1704892" cy="140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3 CuadroTexto"/>
          <p:cNvSpPr txBox="1"/>
          <p:nvPr/>
        </p:nvSpPr>
        <p:spPr>
          <a:xfrm>
            <a:off x="0" y="0"/>
            <a:ext cx="9144000" cy="123110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A </a:t>
            </a:r>
            <a:r>
              <a:rPr lang="es-ES" sz="3600" dirty="0">
                <a:solidFill>
                  <a:schemeClr val="bg1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</a:t>
            </a:r>
            <a:r>
              <a:rPr lang="es-ES" sz="5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Comisario de relatos</a:t>
            </a:r>
          </a:p>
        </p:txBody>
      </p:sp>
    </p:spTree>
    <p:extLst>
      <p:ext uri="{BB962C8B-B14F-4D97-AF65-F5344CB8AC3E}">
        <p14:creationId xmlns:p14="http://schemas.microsoft.com/office/powerpoint/2010/main" val="3677813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Fran\Downloads\noun_977779_cc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6422" y="2636912"/>
            <a:ext cx="3571156" cy="1882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0" y="0"/>
            <a:ext cx="9144000" cy="123110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B </a:t>
            </a:r>
            <a:r>
              <a:rPr lang="es-ES" sz="3600" dirty="0">
                <a:solidFill>
                  <a:schemeClr val="bg1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</a:t>
            </a:r>
            <a:r>
              <a:rPr lang="es-ES" sz="5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Relator</a:t>
            </a:r>
          </a:p>
        </p:txBody>
      </p:sp>
      <p:sp>
        <p:nvSpPr>
          <p:cNvPr id="6" name="4 CuadroTexto"/>
          <p:cNvSpPr txBox="1"/>
          <p:nvPr/>
        </p:nvSpPr>
        <p:spPr>
          <a:xfrm>
            <a:off x="2429762" y="1772816"/>
            <a:ext cx="4284476" cy="584775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¡Interpretar historias!</a:t>
            </a:r>
          </a:p>
        </p:txBody>
      </p:sp>
    </p:spTree>
    <p:extLst>
      <p:ext uri="{BB962C8B-B14F-4D97-AF65-F5344CB8AC3E}">
        <p14:creationId xmlns:p14="http://schemas.microsoft.com/office/powerpoint/2010/main" val="9824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0" y="0"/>
            <a:ext cx="9144000" cy="5782929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CCFF33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875" y="1628800"/>
            <a:ext cx="8096249" cy="3457575"/>
          </a:xfrm>
          <a:prstGeom prst="rect">
            <a:avLst/>
          </a:prstGeom>
        </p:spPr>
      </p:pic>
      <p:sp>
        <p:nvSpPr>
          <p:cNvPr id="9" name="3 CuadroTexto"/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Relatos en la espera</a:t>
            </a:r>
          </a:p>
        </p:txBody>
      </p:sp>
      <p:sp>
        <p:nvSpPr>
          <p:cNvPr id="5" name="4 CuadroTexto"/>
          <p:cNvSpPr txBox="1"/>
          <p:nvPr/>
        </p:nvSpPr>
        <p:spPr>
          <a:xfrm>
            <a:off x="2483768" y="6433591"/>
            <a:ext cx="6565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2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Basado en una encuesta realizada en 2004 entre los usuarios de la app </a:t>
            </a:r>
            <a:r>
              <a:rPr lang="es-ES" sz="12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Moovit</a:t>
            </a:r>
            <a:endParaRPr lang="es-ES" sz="1200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2372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3 CuadroTexto"/>
          <p:cNvSpPr txBox="1"/>
          <p:nvPr/>
        </p:nvSpPr>
        <p:spPr>
          <a:xfrm>
            <a:off x="0" y="0"/>
            <a:ext cx="9144000" cy="123110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C </a:t>
            </a:r>
            <a:r>
              <a:rPr lang="es-ES" sz="3600" dirty="0">
                <a:solidFill>
                  <a:schemeClr val="bg1"/>
                </a:solidFill>
                <a:latin typeface="Linux Libertine"/>
                <a:ea typeface="Linux Libertine" pitchFamily="2" charset="0"/>
                <a:cs typeface="Arial" panose="020B0604020202020204" pitchFamily="34" charset="0"/>
              </a:rPr>
              <a:t>►</a:t>
            </a:r>
            <a:r>
              <a:rPr lang="es-ES" sz="5400" b="1" dirty="0">
                <a:solidFill>
                  <a:schemeClr val="bg1"/>
                </a:solidFill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</a:t>
            </a:r>
            <a:r>
              <a:rPr lang="es-ES" sz="5400" b="1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Maker</a:t>
            </a:r>
            <a:endParaRPr lang="es-ES" sz="54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</p:txBody>
      </p:sp>
      <p:sp>
        <p:nvSpPr>
          <p:cNvPr id="25" name="4 CuadroTexto"/>
          <p:cNvSpPr txBox="1"/>
          <p:nvPr/>
        </p:nvSpPr>
        <p:spPr>
          <a:xfrm>
            <a:off x="2897814" y="1772816"/>
            <a:ext cx="3348372" cy="584775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b="1" i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¡Hacerlo posible!</a:t>
            </a:r>
          </a:p>
        </p:txBody>
      </p:sp>
      <p:cxnSp>
        <p:nvCxnSpPr>
          <p:cNvPr id="28" name="Γραμμή σύνδεσης: Γωνιώδης 27"/>
          <p:cNvCxnSpPr>
            <a:cxnSpLocks/>
          </p:cNvCxnSpPr>
          <p:nvPr/>
        </p:nvCxnSpPr>
        <p:spPr>
          <a:xfrm rot="10800000" flipV="1">
            <a:off x="2107565" y="4437112"/>
            <a:ext cx="2328303" cy="937728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Εικόνα 3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1374" y="5296053"/>
            <a:ext cx="1044035" cy="1044035"/>
          </a:xfrm>
          <a:prstGeom prst="rect">
            <a:avLst/>
          </a:prstGeom>
        </p:spPr>
      </p:pic>
      <p:cxnSp>
        <p:nvCxnSpPr>
          <p:cNvPr id="37" name="Ευθύγραμμο βέλος σύνδεσης 36"/>
          <p:cNvCxnSpPr>
            <a:cxnSpLocks/>
          </p:cNvCxnSpPr>
          <p:nvPr/>
        </p:nvCxnSpPr>
        <p:spPr>
          <a:xfrm>
            <a:off x="4756401" y="4467110"/>
            <a:ext cx="0" cy="9077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Εικόνα 3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4204" y="5296053"/>
            <a:ext cx="1182567" cy="1182567"/>
          </a:xfrm>
          <a:prstGeom prst="rect">
            <a:avLst/>
          </a:prstGeom>
        </p:spPr>
      </p:pic>
      <p:pic>
        <p:nvPicPr>
          <p:cNvPr id="41" name="Εικόνα 40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904" y="2492896"/>
            <a:ext cx="2096994" cy="1764500"/>
          </a:xfrm>
          <a:prstGeom prst="rect">
            <a:avLst/>
          </a:prstGeom>
        </p:spPr>
      </p:pic>
      <p:pic>
        <p:nvPicPr>
          <p:cNvPr id="42" name="Εικόνα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68046" y="3068960"/>
            <a:ext cx="755610" cy="648072"/>
          </a:xfrm>
          <a:prstGeom prst="rect">
            <a:avLst/>
          </a:prstGeom>
        </p:spPr>
      </p:pic>
      <p:sp>
        <p:nvSpPr>
          <p:cNvPr id="45" name="Σύμβολο πρόσθεσης 44"/>
          <p:cNvSpPr/>
          <p:nvPr/>
        </p:nvSpPr>
        <p:spPr>
          <a:xfrm>
            <a:off x="2012006" y="5754951"/>
            <a:ext cx="200251" cy="20339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Εικόνα 52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6329" y="5438532"/>
            <a:ext cx="1098711" cy="953109"/>
          </a:xfrm>
          <a:prstGeom prst="rect">
            <a:avLst/>
          </a:prstGeom>
        </p:spPr>
      </p:pic>
      <p:sp>
        <p:nvSpPr>
          <p:cNvPr id="54" name="Σύμβολο πρόσθεσης 53"/>
          <p:cNvSpPr/>
          <p:nvPr/>
        </p:nvSpPr>
        <p:spPr>
          <a:xfrm>
            <a:off x="7324077" y="5813389"/>
            <a:ext cx="200251" cy="20339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5" name="Εικόνα 5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2657" y="5487545"/>
            <a:ext cx="957291" cy="812592"/>
          </a:xfrm>
          <a:prstGeom prst="rect">
            <a:avLst/>
          </a:prstGeom>
        </p:spPr>
      </p:pic>
      <p:cxnSp>
        <p:nvCxnSpPr>
          <p:cNvPr id="60" name="Γραμμή σύνδεσης: Γωνιώδης 59"/>
          <p:cNvCxnSpPr>
            <a:cxnSpLocks/>
          </p:cNvCxnSpPr>
          <p:nvPr/>
        </p:nvCxnSpPr>
        <p:spPr>
          <a:xfrm>
            <a:off x="5053498" y="4437112"/>
            <a:ext cx="2385376" cy="858941"/>
          </a:xfrm>
          <a:prstGeom prst="bentConnector2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3" name="Εικόνα 1032"/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0304" y="5374841"/>
            <a:ext cx="1140803" cy="9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004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/>
          <p:cNvSpPr/>
          <p:nvPr/>
        </p:nvSpPr>
        <p:spPr>
          <a:xfrm>
            <a:off x="0" y="0"/>
            <a:ext cx="9144000" cy="5782929"/>
          </a:xfrm>
          <a:prstGeom prst="rect">
            <a:avLst/>
          </a:prstGeom>
          <a:solidFill>
            <a:srgbClr val="CCF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31106"/>
            <a:ext cx="9144000" cy="4551823"/>
          </a:xfrm>
          <a:prstGeom prst="rect">
            <a:avLst/>
          </a:prstGeom>
        </p:spPr>
      </p:pic>
      <p:sp>
        <p:nvSpPr>
          <p:cNvPr id="20" name="3 CuadroTexto"/>
          <p:cNvSpPr txBox="1"/>
          <p:nvPr/>
        </p:nvSpPr>
        <p:spPr>
          <a:xfrm>
            <a:off x="0" y="0"/>
            <a:ext cx="9144000" cy="1231106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4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¡Únete!</a:t>
            </a:r>
          </a:p>
        </p:txBody>
      </p:sp>
      <p:sp>
        <p:nvSpPr>
          <p:cNvPr id="8" name="4 CuadroTexto"/>
          <p:cNvSpPr txBox="1"/>
          <p:nvPr/>
        </p:nvSpPr>
        <p:spPr>
          <a:xfrm>
            <a:off x="107504" y="5910371"/>
            <a:ext cx="7812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Promotores: </a:t>
            </a:r>
            <a:r>
              <a:rPr lang="es-ES" sz="12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Katerina Psegiannaki | Francisco García Triviño | José Manuel López </a:t>
            </a:r>
            <a:r>
              <a:rPr lang="es-ES" sz="12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Ujaque</a:t>
            </a:r>
            <a:endParaRPr lang="es-ES" sz="1200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r>
              <a:rPr lang="es-ES" sz="12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Relato sonoro: </a:t>
            </a:r>
            <a:r>
              <a:rPr lang="pt-BR" sz="12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Dos minutos por maxcooper. http://www.microrrelato.es/?p=13361</a:t>
            </a:r>
          </a:p>
          <a:p>
            <a:r>
              <a:rPr lang="es-ES" sz="12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Voz del relato: </a:t>
            </a:r>
            <a:r>
              <a:rPr lang="es-ES" sz="12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Mónica Montoro</a:t>
            </a:r>
          </a:p>
          <a:p>
            <a:r>
              <a:rPr lang="es-ES" sz="12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Pictogramas: </a:t>
            </a:r>
            <a:r>
              <a:rPr lang="es-ES" sz="1200" dirty="0" err="1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Noun</a:t>
            </a:r>
            <a:r>
              <a:rPr lang="es-ES" sz="1200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 Project </a:t>
            </a:r>
          </a:p>
        </p:txBody>
      </p:sp>
    </p:spTree>
    <p:extLst>
      <p:ext uri="{BB962C8B-B14F-4D97-AF65-F5344CB8AC3E}">
        <p14:creationId xmlns:p14="http://schemas.microsoft.com/office/powerpoint/2010/main" val="767302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Users\Fran\Downloads\noun_504634_cc.pn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32300" y="2967276"/>
            <a:ext cx="1079401" cy="923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2883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2300" y="297116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035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2300" y="297116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18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1"/>
          </a:xfrm>
          <a:prstGeom prst="rect">
            <a:avLst/>
          </a:prstGeom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2319" y="5249632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53632" y="5249633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2300" y="297116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92280" y="297116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2319" y="297116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92280" y="692696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092280" y="5250775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032300" y="692696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972319" y="664121"/>
            <a:ext cx="1079401" cy="91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266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3999" cy="6858001"/>
          </a:xfrm>
          <a:prstGeom prst="rect">
            <a:avLst/>
          </a:prstGeom>
        </p:spPr>
      </p:pic>
      <p:pic>
        <p:nvPicPr>
          <p:cNvPr id="15" name="Picture 2" descr="C:\Users\Fran\Downloads\noun_993426_cc.png"/>
          <p:cNvPicPr>
            <a:picLocks noChangeAspect="1" noChangeArrowheads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05272" y="2526068"/>
            <a:ext cx="2133456" cy="180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3973863" y="1565942"/>
            <a:ext cx="1190772" cy="609600"/>
            <a:chOff x="5488633" y="576569"/>
            <a:chExt cx="1190772" cy="609600"/>
          </a:xfrm>
        </p:grpSpPr>
        <p:pic>
          <p:nvPicPr>
            <p:cNvPr id="16" name="Collage con Mónica opción A.wav">
              <a:hlinkClick r:id="" action="ppaction://media"/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6069805" y="576569"/>
              <a:ext cx="609600" cy="609600"/>
            </a:xfrm>
            <a:prstGeom prst="rect">
              <a:avLst/>
            </a:prstGeom>
          </p:spPr>
        </p:pic>
        <p:sp>
          <p:nvSpPr>
            <p:cNvPr id="18" name="Ορθογώνιο 49"/>
            <p:cNvSpPr/>
            <p:nvPr/>
          </p:nvSpPr>
          <p:spPr>
            <a:xfrm>
              <a:off x="5488633" y="618374"/>
              <a:ext cx="52079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nux Libertine"/>
                </a:rPr>
                <a:t>a.</a:t>
              </a:r>
              <a:endParaRPr lang="el-G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nux Libertine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3976613" y="4701610"/>
            <a:ext cx="1190772" cy="609600"/>
            <a:chOff x="5488633" y="1319362"/>
            <a:chExt cx="1190772" cy="609600"/>
          </a:xfrm>
        </p:grpSpPr>
        <p:pic>
          <p:nvPicPr>
            <p:cNvPr id="17" name="Collage con Mónica opción B.wav">
              <a:hlinkClick r:id="" action="ppaction://media"/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6069805" y="1319362"/>
              <a:ext cx="609600" cy="609600"/>
            </a:xfrm>
            <a:prstGeom prst="rect">
              <a:avLst/>
            </a:prstGeom>
          </p:spPr>
        </p:pic>
        <p:sp>
          <p:nvSpPr>
            <p:cNvPr id="19" name="Ορθογώνιο 49"/>
            <p:cNvSpPr/>
            <p:nvPr/>
          </p:nvSpPr>
          <p:spPr>
            <a:xfrm>
              <a:off x="5488633" y="1430259"/>
              <a:ext cx="520798" cy="4001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ES" sz="2000" b="1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Linux Libertine"/>
                </a:rPr>
                <a:t>b.</a:t>
              </a:r>
              <a:endParaRPr lang="el-GR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nux Libert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58849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10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Εικόνα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275" y="2708920"/>
            <a:ext cx="891554" cy="891554"/>
          </a:xfrm>
          <a:prstGeom prst="rect">
            <a:avLst/>
          </a:prstGeom>
        </p:spPr>
      </p:pic>
      <p:pic>
        <p:nvPicPr>
          <p:cNvPr id="25" name="Εικόνα 2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6133" y="2204863"/>
            <a:ext cx="1235795" cy="1008113"/>
          </a:xfrm>
          <a:prstGeom prst="rect">
            <a:avLst/>
          </a:prstGeom>
        </p:spPr>
      </p:pic>
      <p:pic>
        <p:nvPicPr>
          <p:cNvPr id="27" name="Εικόνα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3970" y="3650853"/>
            <a:ext cx="1080120" cy="858267"/>
          </a:xfrm>
          <a:prstGeom prst="rect">
            <a:avLst/>
          </a:prstGeom>
        </p:spPr>
      </p:pic>
      <p:pic>
        <p:nvPicPr>
          <p:cNvPr id="43" name="Εικόνα 4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2324" y="4941168"/>
            <a:ext cx="936104" cy="792088"/>
          </a:xfrm>
          <a:prstGeom prst="rect">
            <a:avLst/>
          </a:prstGeom>
        </p:spPr>
      </p:pic>
      <p:pic>
        <p:nvPicPr>
          <p:cNvPr id="46" name="Εικόνα 45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232" y="3279594"/>
            <a:ext cx="1512168" cy="1301534"/>
          </a:xfrm>
          <a:prstGeom prst="rect">
            <a:avLst/>
          </a:prstGeom>
        </p:spPr>
      </p:pic>
      <p:sp>
        <p:nvSpPr>
          <p:cNvPr id="47" name="Ίσο 46"/>
          <p:cNvSpPr/>
          <p:nvPr/>
        </p:nvSpPr>
        <p:spPr>
          <a:xfrm>
            <a:off x="5937827" y="3721746"/>
            <a:ext cx="576064" cy="5040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48" name="Σύμβολο πρόσθεσης 47"/>
          <p:cNvSpPr/>
          <p:nvPr/>
        </p:nvSpPr>
        <p:spPr>
          <a:xfrm>
            <a:off x="3038342" y="3721746"/>
            <a:ext cx="576064" cy="576064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1" name="Θέση περιεχομένου 4"/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50" y="3145682"/>
            <a:ext cx="1800200" cy="1435446"/>
          </a:xfrm>
          <a:prstGeom prst="rect">
            <a:avLst/>
          </a:prstGeom>
        </p:spPr>
      </p:pic>
      <p:sp>
        <p:nvSpPr>
          <p:cNvPr id="11" name="3 CuadroTexto"/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Información sobre el tiempo</a:t>
            </a:r>
          </a:p>
        </p:txBody>
      </p:sp>
      <p:sp>
        <p:nvSpPr>
          <p:cNvPr id="12" name="3 CuadroTexto"/>
          <p:cNvSpPr txBox="1"/>
          <p:nvPr/>
        </p:nvSpPr>
        <p:spPr>
          <a:xfrm>
            <a:off x="-299676" y="769684"/>
            <a:ext cx="9144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de espera</a:t>
            </a:r>
          </a:p>
        </p:txBody>
      </p:sp>
    </p:spTree>
    <p:extLst>
      <p:ext uri="{BB962C8B-B14F-4D97-AF65-F5344CB8AC3E}">
        <p14:creationId xmlns:p14="http://schemas.microsoft.com/office/powerpoint/2010/main" val="3061331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Εικόνα 1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5599" y="3284984"/>
            <a:ext cx="1656184" cy="1368152"/>
          </a:xfrm>
          <a:prstGeom prst="rect">
            <a:avLst/>
          </a:prstGeom>
        </p:spPr>
      </p:pic>
      <p:sp>
        <p:nvSpPr>
          <p:cNvPr id="15" name="Ορθογώνιο 14"/>
          <p:cNvSpPr/>
          <p:nvPr/>
        </p:nvSpPr>
        <p:spPr>
          <a:xfrm>
            <a:off x="3885599" y="2876029"/>
            <a:ext cx="16561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Linux Libertine"/>
              </a:rPr>
              <a:t>NEW!!!</a:t>
            </a:r>
            <a:endParaRPr lang="el-GR" sz="36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7" name="3 CuadroTexto"/>
          <p:cNvSpPr txBox="1"/>
          <p:nvPr/>
        </p:nvSpPr>
        <p:spPr>
          <a:xfrm>
            <a:off x="0" y="0"/>
            <a:ext cx="9144000" cy="1169551"/>
          </a:xfrm>
          <a:prstGeom prst="rect">
            <a:avLst/>
          </a:prstGeom>
          <a:solidFill>
            <a:srgbClr val="CCFF33"/>
          </a:solidFill>
        </p:spPr>
        <p:txBody>
          <a:bodyPr wrap="square" rtlCol="0">
            <a:spAutoFit/>
          </a:bodyPr>
          <a:lstStyle/>
          <a:p>
            <a:pPr algn="ctr"/>
            <a:endParaRPr lang="es-ES" sz="2000" b="1" dirty="0">
              <a:latin typeface="Linux Libertine" pitchFamily="2" charset="0"/>
              <a:ea typeface="Linux Libertine" pitchFamily="2" charset="0"/>
              <a:cs typeface="Linux Libertine" pitchFamily="2" charset="0"/>
            </a:endParaRPr>
          </a:p>
          <a:p>
            <a:pPr algn="ctr"/>
            <a:r>
              <a:rPr lang="es-ES" sz="5000" b="1" dirty="0">
                <a:latin typeface="Linux Libertine" pitchFamily="2" charset="0"/>
                <a:ea typeface="Linux Libertine" pitchFamily="2" charset="0"/>
                <a:cs typeface="Linux Libertine" pitchFamily="2" charset="0"/>
              </a:rPr>
              <a:t>Nuevo dispositivo</a:t>
            </a:r>
          </a:p>
        </p:txBody>
      </p:sp>
      <p:pic>
        <p:nvPicPr>
          <p:cNvPr id="60" name="Εικόνα 5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6275" y="2708920"/>
            <a:ext cx="891554" cy="891554"/>
          </a:xfrm>
          <a:prstGeom prst="rect">
            <a:avLst/>
          </a:prstGeom>
        </p:spPr>
      </p:pic>
      <p:pic>
        <p:nvPicPr>
          <p:cNvPr id="61" name="Εικόνα 60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60232" y="3279594"/>
            <a:ext cx="1512168" cy="1229526"/>
          </a:xfrm>
          <a:prstGeom prst="rect">
            <a:avLst/>
          </a:prstGeom>
        </p:spPr>
      </p:pic>
      <p:sp>
        <p:nvSpPr>
          <p:cNvPr id="62" name="Ίσο 61"/>
          <p:cNvSpPr/>
          <p:nvPr/>
        </p:nvSpPr>
        <p:spPr>
          <a:xfrm>
            <a:off x="5937827" y="3721746"/>
            <a:ext cx="576064" cy="504056"/>
          </a:xfrm>
          <a:prstGeom prst="mathEqual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pic>
        <p:nvPicPr>
          <p:cNvPr id="63" name="Θέση περιεχομένου 4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6950" y="3145682"/>
            <a:ext cx="1800200" cy="1363438"/>
          </a:xfrm>
          <a:prstGeom prst="rect">
            <a:avLst/>
          </a:prstGeom>
        </p:spPr>
      </p:pic>
      <p:sp>
        <p:nvSpPr>
          <p:cNvPr id="64" name="Σύμβολο πρόσθεσης 63"/>
          <p:cNvSpPr/>
          <p:nvPr/>
        </p:nvSpPr>
        <p:spPr>
          <a:xfrm>
            <a:off x="3038342" y="3721746"/>
            <a:ext cx="576064" cy="576064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27541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945</TotalTime>
  <Words>246</Words>
  <Application>Microsoft Office PowerPoint</Application>
  <PresentationFormat>Presentación en pantalla (4:3)</PresentationFormat>
  <Paragraphs>114</Paragraphs>
  <Slides>21</Slides>
  <Notes>5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Fran</dc:creator>
  <cp:lastModifiedBy>Fran</cp:lastModifiedBy>
  <cp:revision>86</cp:revision>
  <dcterms:created xsi:type="dcterms:W3CDTF">2017-05-14T16:49:38Z</dcterms:created>
  <dcterms:modified xsi:type="dcterms:W3CDTF">2017-05-28T11:11:47Z</dcterms:modified>
</cp:coreProperties>
</file>